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63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B9BC9-6237-492B-880A-B73F0B2756DC}" type="datetimeFigureOut">
              <a:rPr lang="hr-HR" smtClean="0"/>
              <a:t>29.8.2015.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A19543-73C4-4715-8715-4228925489F9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SPORTSKI DAN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BIRANJE RAZREDA</a:t>
            </a:r>
          </a:p>
          <a:p>
            <a:r>
              <a:rPr lang="hr-HR" dirty="0" smtClean="0"/>
              <a:t> S NAJSPORTAŠIMA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00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PRIPREMA ZA KROS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 descr="C:\Users\Željka\Downloads\11950347_10206693540713598_496295281744135084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4888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HOKEJ NA TRAVI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 descr="C:\Users\Željka\Downloads\11053497_10206693544393690_509690604608675376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1"/>
            <a:ext cx="75608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DUKANJE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 descr="C:\Users\Željka\Downloads\11168555_10206693545753724_702614214306301986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632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MALI NOGOMET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060848"/>
            <a:ext cx="7200800" cy="406531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194" name="Picture 2" descr="C:\Users\Željka\Downloads\11895301_10206693546713748_106907504436494831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16824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NOŠENJE PAŽE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9218" name="Picture 2" descr="C:\Users\Željka\Downloads\11952693_10206693551393865_667413296400574981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2796"/>
            <a:ext cx="7488832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UŽINA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42" name="Picture 2" descr="C:\Users\Željka\Downloads\11950151_10206693553433916_787471777536485491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888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BACANJE KAMENA S RAMENA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Željka\Downloads\11958052_10206693587194760_116298626435395825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0" y="1556792"/>
            <a:ext cx="7560840" cy="46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UČITELJI I UČENICI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Željka\Downloads\11879174_10206693615755474_728745117352456490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1200"/>
            <a:ext cx="7560840" cy="46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4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NAJSPORTAŠI SU UČENICI 8B </a:t>
            </a:r>
            <a:r>
              <a:rPr lang="hr-HR" sz="5100" dirty="0" smtClean="0"/>
              <a:t>RAZREDA</a:t>
            </a:r>
            <a:endParaRPr lang="hr-HR" sz="5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1600200"/>
            <a:ext cx="6552728" cy="45259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098" name="Picture 2" descr="C:\Users\Željka\Downloads\11891421_10206693654036431_845277173800087578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687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pPr marL="36576" indent="0">
              <a:buNone/>
            </a:pPr>
            <a:endParaRPr lang="hr-HR" dirty="0" smtClean="0"/>
          </a:p>
          <a:p>
            <a:pPr marL="36576" indent="0">
              <a:buNone/>
            </a:pPr>
            <a:endParaRPr lang="hr-HR" dirty="0"/>
          </a:p>
          <a:p>
            <a:endParaRPr lang="hr-HR" dirty="0" smtClean="0"/>
          </a:p>
          <a:p>
            <a:pPr marL="36576" indent="0">
              <a:buNone/>
            </a:pPr>
            <a:endParaRPr lang="hr-HR" dirty="0" smtClean="0"/>
          </a:p>
          <a:p>
            <a:pPr marL="36576" indent="0">
              <a:buNone/>
            </a:pPr>
            <a:endParaRPr lang="hr-HR" dirty="0"/>
          </a:p>
          <a:p>
            <a:pPr marL="36576" indent="0">
              <a:buNone/>
            </a:pPr>
            <a:endParaRPr lang="hr-HR" dirty="0" smtClean="0"/>
          </a:p>
          <a:p>
            <a:pPr marL="36576" indent="0" algn="r">
              <a:buNone/>
            </a:pPr>
            <a:r>
              <a:rPr lang="hr-HR" sz="1700" dirty="0" smtClean="0"/>
              <a:t>ŽELJKA PODGORELEC-SIRC</a:t>
            </a:r>
          </a:p>
          <a:p>
            <a:pPr marL="36576" indent="0" algn="r">
              <a:buNone/>
            </a:pPr>
            <a:r>
              <a:rPr lang="hr-HR" sz="1700" dirty="0" smtClean="0"/>
              <a:t>UČITELJ SAVJETNIK</a:t>
            </a:r>
            <a:endParaRPr lang="hr-HR" sz="1700" dirty="0"/>
          </a:p>
        </p:txBody>
      </p:sp>
      <p:pic>
        <p:nvPicPr>
          <p:cNvPr id="2050" name="Picture 2" descr="C:\Users\Željka\AppData\Local\Microsoft\Windows\Temporary Internet Files\Content.IE5\4I3PR5D7\Smajlík-slaví-30-le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33575"/>
            <a:ext cx="4381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8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8136904" cy="5289451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hr-HR" dirty="0" smtClean="0"/>
              <a:t>NA POČETKU ŠKOLSKE GODINE, NA PRVOJ SJEDNICI, ODLUČENO JE DA ĆE ZADNJI DAN SKOLE BITI NENASTAVNI, TE DA ĆE SE PROVODITI SPORTSKO NATJECANJE S CILJEM BIRANJA RAZREDA S NAJVIŠE SPORTAŠA. </a:t>
            </a:r>
          </a:p>
          <a:p>
            <a:pPr marL="36576" indent="0">
              <a:buNone/>
            </a:pPr>
            <a:r>
              <a:rPr lang="hr-HR" dirty="0" smtClean="0"/>
              <a:t>TAJ RAZRED BIT ĆE NAGRAĐEN VELIKIM PRELAZNIM PEHAROM NA ČIJOJ ĆE PLOČICI BITI UGRAVIRANA GODINA I RAZRED KOJI JE OSVOJIO TITULU NAJSPORTSKOG RAZREDA.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45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ORGANIZACIJA</a:t>
            </a:r>
            <a:r>
              <a:rPr lang="hr-HR" dirty="0" smtClean="0"/>
              <a:t> 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* UČITELJICA TZK-E</a:t>
            </a:r>
          </a:p>
          <a:p>
            <a:pPr marL="36576" indent="0">
              <a:buNone/>
            </a:pPr>
            <a:endParaRPr lang="hr-HR" dirty="0" smtClean="0"/>
          </a:p>
          <a:p>
            <a:pPr marL="36576" indent="0">
              <a:buNone/>
            </a:pPr>
            <a:r>
              <a:rPr lang="hr-HR" dirty="0" smtClean="0"/>
              <a:t>  </a:t>
            </a:r>
            <a:r>
              <a:rPr lang="hr-HR" u="sng" dirty="0" smtClean="0"/>
              <a:t>PROVEDBA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* SVI UČITELJI PREDMETNE NASTAVE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74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u="sng" dirty="0" smtClean="0"/>
              <a:t>IZBOR IGARA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KOD IZBORA IGARA VODILA SE BRIGA O VREMENU POTREBNOM ZA NJIHOVU REALIZACIJU, PREFERENCIJAMA UČENIKA, TE ATRAKTIVNOSTI.</a:t>
            </a:r>
          </a:p>
          <a:p>
            <a:r>
              <a:rPr lang="hr-HR" dirty="0" smtClean="0"/>
              <a:t>IGRE NAŠIH DJEDOVA I BAKA IZABRANE SU IZ PROJEKTA EKO GRUPE TREČEG RAZREDA PŠ SIVICA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87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u="sng" dirty="0" smtClean="0"/>
              <a:t>IGRE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SPORTSKE IGRE</a:t>
            </a:r>
          </a:p>
          <a:p>
            <a:pPr marL="36576" indent="0">
              <a:buNone/>
            </a:pPr>
            <a:endParaRPr lang="hr-HR" dirty="0" smtClean="0"/>
          </a:p>
          <a:p>
            <a:pPr marL="36576" indent="0">
              <a:buNone/>
            </a:pPr>
            <a:endParaRPr lang="hr-HR" dirty="0" smtClean="0"/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  MALI NOGOMET -      </a:t>
            </a:r>
          </a:p>
          <a:p>
            <a:pPr marL="36576" indent="0">
              <a:buNone/>
            </a:pPr>
            <a:r>
              <a:rPr lang="hr-HR" dirty="0" smtClean="0"/>
              <a:t>   UČENICI</a:t>
            </a:r>
          </a:p>
          <a:p>
            <a:pPr marL="36576" indent="0">
              <a:buNone/>
            </a:pPr>
            <a:r>
              <a:rPr lang="hr-HR" dirty="0" smtClean="0"/>
              <a:t>   HOKEJ NA TRAVI -    </a:t>
            </a:r>
          </a:p>
          <a:p>
            <a:pPr marL="36576" indent="0">
              <a:buNone/>
            </a:pPr>
            <a:r>
              <a:rPr lang="hr-HR" dirty="0"/>
              <a:t> </a:t>
            </a:r>
            <a:r>
              <a:rPr lang="hr-HR" dirty="0" smtClean="0"/>
              <a:t>  UČENICE</a:t>
            </a:r>
          </a:p>
          <a:p>
            <a:pPr marL="36576" indent="0">
              <a:buNone/>
            </a:pPr>
            <a:endParaRPr lang="hr-HR" dirty="0" smtClean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KROS </a:t>
            </a:r>
            <a:r>
              <a:rPr lang="hr-HR" dirty="0" smtClean="0"/>
              <a:t>I IGRE NAŠIH PREDAKA</a:t>
            </a:r>
            <a:endParaRPr lang="hr-HR" dirty="0"/>
          </a:p>
          <a:p>
            <a:pPr marL="36576" indent="0">
              <a:buNone/>
            </a:pPr>
            <a:endParaRPr lang="hr-HR" dirty="0"/>
          </a:p>
          <a:p>
            <a:pPr marL="36576" indent="0">
              <a:buNone/>
            </a:pPr>
            <a:r>
              <a:rPr lang="hr-HR" dirty="0"/>
              <a:t>    DUKANJE</a:t>
            </a:r>
          </a:p>
          <a:p>
            <a:pPr marL="36576" indent="0">
              <a:buNone/>
            </a:pPr>
            <a:r>
              <a:rPr lang="hr-HR" dirty="0"/>
              <a:t>    NOŠENJE PAŽE</a:t>
            </a:r>
          </a:p>
          <a:p>
            <a:pPr marL="36576" indent="0">
              <a:buNone/>
            </a:pPr>
            <a:r>
              <a:rPr lang="hr-HR" dirty="0"/>
              <a:t>    BUŠENJE BALONA</a:t>
            </a:r>
          </a:p>
          <a:p>
            <a:pPr marL="36576" indent="0">
              <a:buNone/>
            </a:pPr>
            <a:r>
              <a:rPr lang="hr-HR" dirty="0"/>
              <a:t>    BACANJE KAMENA </a:t>
            </a:r>
          </a:p>
          <a:p>
            <a:pPr marL="36576" indent="0">
              <a:buNone/>
            </a:pPr>
            <a:r>
              <a:rPr lang="hr-HR" dirty="0" smtClean="0"/>
              <a:t>    S RAMENA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38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u="sng" dirty="0" smtClean="0"/>
              <a:t>KONCEPT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5184576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hr-HR" sz="2800" dirty="0" smtClean="0"/>
              <a:t>NATJEČU SE MEĐUSOBNO 5 I 6 RAZREDI, TE 7 I 8 RAZREDI. BODOVI SE ZBRAJAJU I BEZ OBZIRA NA RAZRED ONI S VEĆIM BROJEM BODOVA SU NAJUSPJEŠNIJI</a:t>
            </a:r>
          </a:p>
          <a:p>
            <a:pPr marL="36576" indent="0">
              <a:buNone/>
            </a:pPr>
            <a:endParaRPr lang="hr-HR" sz="2800" dirty="0"/>
          </a:p>
          <a:p>
            <a:r>
              <a:rPr lang="hr-HR" sz="2800" dirty="0" smtClean="0"/>
              <a:t>ZAJEDNIČKO RAZGIBAVANJE</a:t>
            </a:r>
          </a:p>
          <a:p>
            <a:r>
              <a:rPr lang="hr-HR" sz="2800" dirty="0" smtClean="0"/>
              <a:t>MALI NOGOMET I HOKEJ NA TRAVI</a:t>
            </a:r>
          </a:p>
          <a:p>
            <a:r>
              <a:rPr lang="hr-HR" sz="2800" dirty="0" smtClean="0"/>
              <a:t>UŽINA</a:t>
            </a:r>
          </a:p>
          <a:p>
            <a:r>
              <a:rPr lang="hr-HR" sz="2800" dirty="0" smtClean="0"/>
              <a:t>KROS I IGRE NAŠIH PREDAKA</a:t>
            </a:r>
          </a:p>
          <a:p>
            <a:r>
              <a:rPr lang="hr-HR" sz="2800" dirty="0" smtClean="0"/>
              <a:t>NOGOMETNE UTAKMICE UČITELJA I UČENIKA TE UČITELJICA I UČENICA</a:t>
            </a:r>
          </a:p>
          <a:p>
            <a:r>
              <a:rPr lang="hr-HR" sz="2800" dirty="0" smtClean="0"/>
              <a:t>PROGLAŠENJE </a:t>
            </a:r>
          </a:p>
          <a:p>
            <a:pPr marL="36576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4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ZAJEDNIČKO RAZGIBAVANJE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Željka\Downloads\11937006_10206693537753524_440682695915369891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888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BUŠENJE BALONA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28800"/>
            <a:ext cx="7467600" cy="44973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2" descr="C:\Users\Željka\Downloads\11930995_10206693587434766_236571986060643445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4888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POBJEDNIČKI POGODAK UČENICA PROTIV UČITELJICA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4" name="Picture 2" descr="C:\Users\Željka\Downloads\11887568_10206693637276012_79578437105876088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632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čki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244</Words>
  <Application>Microsoft Office PowerPoint</Application>
  <PresentationFormat>Prikaz na zaslonu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Tehnički</vt:lpstr>
      <vt:lpstr>SPORTSKI DAN</vt:lpstr>
      <vt:lpstr>PowerPointova prezentacija</vt:lpstr>
      <vt:lpstr>PowerPointova prezentacija</vt:lpstr>
      <vt:lpstr>IZBOR IGARA</vt:lpstr>
      <vt:lpstr>IGRE</vt:lpstr>
      <vt:lpstr>KONCEPT</vt:lpstr>
      <vt:lpstr>ZAJEDNIČKO RAZGIBAVANJE</vt:lpstr>
      <vt:lpstr>BUŠENJE BALONA</vt:lpstr>
      <vt:lpstr>POBJEDNIČKI POGODAK UČENICA PROTIV UČITELJICA</vt:lpstr>
      <vt:lpstr>PRIPREMA ZA KROS</vt:lpstr>
      <vt:lpstr>HOKEJ NA TRAVI</vt:lpstr>
      <vt:lpstr>DUKANJE</vt:lpstr>
      <vt:lpstr>MALI NOGOMET</vt:lpstr>
      <vt:lpstr>NOŠENJE PAŽE</vt:lpstr>
      <vt:lpstr>UŽINA</vt:lpstr>
      <vt:lpstr>BACANJE KAMENA S RAMENA</vt:lpstr>
      <vt:lpstr>UČITELJI I UČENICI</vt:lpstr>
      <vt:lpstr>NAJSPORTAŠI SU UČENICI 8B RAZREDA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Željka</dc:creator>
  <cp:lastModifiedBy>Željka</cp:lastModifiedBy>
  <cp:revision>19</cp:revision>
  <dcterms:created xsi:type="dcterms:W3CDTF">2015-08-17T07:11:29Z</dcterms:created>
  <dcterms:modified xsi:type="dcterms:W3CDTF">2015-08-29T09:02:34Z</dcterms:modified>
</cp:coreProperties>
</file>